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E49B-0464-474B-88C5-7D962513E97A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486B-5552-4950-92B9-88402CC3B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Итоговое сочинение – 2021: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 и критерии оценивания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71488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Галактионова Наталья Евгеньевна, руководитель ГМО учителей русского языка и литературы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получения оценки «зачет» необходимо иметь положительный результат по трем критериям (по критериям № 1 и № 2 – в обязательном порядке), а также «зачет» по одному из других критериев.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Критерий № 1 «Соответствие теме» </a:t>
            </a:r>
          </a:p>
          <a:p>
            <a:pPr indent="4572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ужно учитывать, что участник итогового сочинения вправе выбрать оригинальный путь ее раскрытия. «Незачет» ставится только в случае, если сочинение не соответствует теме, в нем нет ответа на вопрос, поставленный в теме, или в сочинении не прослеживается конкретной цели высказывания. При оценке сочинения по данному критерию не учитываются логические ошибки (они выявляются при оценке сочинения по Критерию 3).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0010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Критерий № 2 «Аргументация. Привлечение литературного материала»</a:t>
            </a:r>
          </a:p>
          <a:p>
            <a:pPr indent="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данным критерием участник итогового сочинения подкрепляет аргументы примерами из опубликованных литературных произведений. При написании итогового сочинения участник должен строить рассуждение, доказывая свою позицию, формулируя аргументы (они могут включать и примеры из личного опыта). Обязательным требованием является подкрепление аргументов хотя бы одним примером из опубликованных литературных произведений (достаточно одного примера).</a:t>
            </a: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5417"/>
            <a:ext cx="900115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Участник может привлекать произведения устного народного творчества (малых жанров устного народного творчества не засчитываются в качестве литературного примера), художественную, документальную, мемуарную, публицистическую, научную и научно-популярную литературу (в том числе философскую, психологическую, литературоведческую, искусствоведческую), дневники, очерки, литературную критику и другие произведения отечественной и мировой литературы.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критерии № 2 не названы в качестве источника примеров при аргументации произведения изобразительного искусства (например, картины, карикатуры, графика, комиксы, графический роман). Предлагается опираться на примеры из литературного материала. Если все приведенные примеры в сочинении связаны с изобразительным искусством (визуальный роман,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манга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комиксы), то по критерию № 2 работа должна быть оценена незачетом. Но, если в сочинении приведен хотя бы один пример из литературного материала, а при дальнейших рассуждениях при аргументации участник опирается на примеры из области изобразительного искусства, то такое сочинение по критерию № 2 может быть оценено зачетом</a:t>
            </a:r>
          </a:p>
          <a:p>
            <a:pPr indent="457200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57166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направление критерия № 4 позволяет высказаться не только о литературе, но о музыке, театре или кино. Участник, выбравший тему, связанную этими видами искусств, должен привлечь хотя бы один пример из литературного произведения (из художественных текстов (включая сценарии), мемуаров, дневников, публицистики, а также из искусствоведческих трудов критиков и ученых).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83582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«Незачет» ставится при условии, если сочинение не содержит аргументации, написано без опоры на литературный материал, или в нем существенно искажено содержание выбранного текста, или литературный материал лишь упоминается в работе (аргументы примерами не подкрепляются).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в итоговом сочинении осуществлена опора на фрагмент текста из пособий для подготовки к ЕГЭ по русскому языку (произведение не называется, а лишь передается содержание фрагмента), то такой литературный аргумент не засчитывается.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необходимо учитывать, что участники итогового сочинения могут ориентироваться на требования не только школьных критериев, но и вузовских, которые могут существенно отличаться от школьных критериев.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Критерий №3 «Композиция и логика рассуждения»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Незачёт» 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тезисно-доказательная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часть. Во всех остальных случаях выставляется «зачёт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79296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Критерий №4 «Качество письменной речи»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критерий нацеливает на проверку речевого оформления текста сочинения. 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«Незачёт» 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«зачёт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5011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Критерий № 5 «Грамотность» </a:t>
            </a:r>
          </a:p>
          <a:p>
            <a:pPr indent="45720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ледует обратить внимание на то, что в критерии не указано, как должны локализоваться ошибки в работе выпускника. Так, если подавляющее большинство ошибок располагается в какой-то одной части работы, в расчет берется общее количество слов, написанных участником итогового сочинения (изложения). 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проверке сочинения (изложения) рекомендуется традиционным способом отметить все ошибки на полях копий бланков, учесть однотипные и негрубые ошибки и, произведя после этого подсчет, соотнести полученную цифру с количеством слов в работе (речевые ошибки в данном критерии не учитываются). Если на 100 слов приходится в сумме более пяти ошибок, то на 20 слов – одна ошибка. Общее количество слов в конкретном сочинении делится на 20. Полученное число округляется. Например, в работе 370 слов. При делении на 20 получается 18,5. Округляем до 19. Участник итогового сочинения (изложения) может получить «зачет» по Критерию № 5 при 19 ошибках. При 20 ошибках выставляется «незачет».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Среди ошибок следует выделять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негрубые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т.е. не имеющие существенного значения для характеристики грамотности. При подсчете ошибок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две негрубые считаются за одну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негрубым относятся ошибки: в написании фамилий, имен автора и героев произведений (включая анализируемый текст); в написании большой буквы в составных собственных наименованиях, например: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Международный астрономический союз, Великая Отечественная война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словах с непроверяемыми гласными и согласными, не вошедших в списки словарных слов, например: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корреляция, прерогатива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слитном и дефисном написании сложных прилагательных, написание которых противоречит школьному правилу, например (слова даны в неискаженном написании):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глухонемой, нефтегазовый, военно-исторический, гражданско-правовой, литературно-художественный, индоевропейский, научно-исследовательский, хлебобулочный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трудных случаях разграничения сложного прилагательного, образованного сращением наречия и прилагательного, и прилагательного с зависимым наречием, например: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(активно) действующий, (сильно) действующий, (болезненно) тоскливый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необоснованном написании прилагательных на 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прописной буквы, например,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Шекспировские трагедии; шекспировские стихи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 случаях, когда вместо одного знака препинания поставлен другой (кроме постановки запятой между подлежащим и сказуемым); в пропуске одного из сочетающихся знаков препинания или в нарушении их последовательности.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28572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Формулировка тем  итогового сочинения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928670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2021/22 учебном году объявлены следующие пять открытых тематических направлений итогового сочинения, а также комментарии к ним: </a:t>
            </a:r>
          </a:p>
          <a:p>
            <a:pPr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 путешествующий: дорога в жизни человека. </a:t>
            </a:r>
          </a:p>
          <a:p>
            <a:pPr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Цивилизация и технологии — спасение, вызов или трагедия?</a:t>
            </a:r>
          </a:p>
          <a:p>
            <a:pPr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Преступление и наказание — вечная тема.</a:t>
            </a:r>
          </a:p>
          <a:p>
            <a:pPr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Книга (музыка, спектакль, фильм) — про меня.</a:t>
            </a:r>
          </a:p>
          <a:p>
            <a:pPr indent="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Кому на Руси жить хорошо? — вопрос гражданина.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указанными тематическими направлениями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организует разработку закрытого перечня тем итогового сочинения 2021/22 учебного года и проводит их комплектацию по часовым поясам. Комплект будет включать пять тем сочинений из закрытого перечня (по одной теме от каждого общего тематического направления)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0"/>
            <a:ext cx="86439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учитывать также повторяемость и однотипность ошибок. Если ошибка повторяется в одном и том же слове или в корне однокоренных слов, то она считается за одну ошибку.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Однотипными считаются ошибки на одно правило, если условия выбора правильного написания заключены в грамматических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 армии, в роще; колют, борются)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фонетических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(пирожок, сверчок)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особенностях данного слова. Не считаются однотипными ошибки на такое правило, в котором для выяснения правильного написания одного слова требуется подобрать другое (опорное) слово или его форму (вода – воды; рот – ротик; грустный – грустить; резкий – резок). Первые три однотипные ошибки считаются за одну ошибку, каждая следующая подобная ошибка учитывается как самостоятельная.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одном непроверяемом слове допущены две и более ошибки, то все они считаются за одну ошибку. Понятие об однотипных ошибках не распространяется на пунктуационные ошибки.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проверки итогового сочинения (изложения) по требованиям и критериям оценивания («зачет»/«незачет») вносятся экспертом в копию бланка регистрации.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fontAlgn="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 каких случаях за сочинение может быть выставлен «зачет»?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fontAlgn="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получения «зачета» необходимо иметь положительный результат по трем критериям (по критериям № 1 «соответствие теме» и № 2 «Аргументация. Привлечение литературного материала» — в обязательном порядке); выдержать объем (не менее 250 слов) и написать работу самостоятельно.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2071678"/>
            <a:ext cx="628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Удачи при подготовке к сочинению!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Порядок проверки и оценивания итогового сочинения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428736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сочинению: </a:t>
            </a:r>
          </a:p>
          <a:p>
            <a:pPr indent="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Требование № 1. «Объем итогового сочинения (изложения)» 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Рекомендуемое количество слов – от 350. Максимальное количество слов в сочинении не устанавливается.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 (такое итоговое сочинение не проверяется по требованию № 2 «Самостоятельность написания итогового сочинения (изложения)» и критериям оценивания). В клетки по всем требованиям (№ 1 и № 2) и критериям оценивания выставляется «незачет». В поле «Результат проверки сочинения (изложения)» ставится «незачет».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7868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Требование № 2. «Самостоятельность написания итогового сочинения (изложения)»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 Выставляется «незачет» за невыполнение требования № 2. В клетки по всем критериям оценивания выставляется «незачет». В поле «Результат проверки сочинения (изложения)» ставится «незачет». </a:t>
            </a:r>
          </a:p>
          <a:p>
            <a:pPr indent="457200"/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84296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изложению: </a:t>
            </a:r>
          </a:p>
          <a:p>
            <a:pPr indent="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Требование № 1. «Объем итогового изложения»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Рекомендуемое количество слов – 200. Максимальное количество слов в изложении не устанавливается: участник должен исходить из содержания исходного текста.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Если в изложении менее 150 слов (в подсчёт включаются все слова, в том числе и служебные), то выставляется «незачет» за невыполнение требования № 1 и «незачет» за работу в целом (такое итоговое изложение не проверяется по требованию № 2 «Самостоятельность написания итогового сочинения (изложения)» и критериям оценивания). В клетки по всем требованиям (№ 1 и № 2) и критериям оценивания выставляется «незачет». В поле «Результат проверки сочинения (изложения)» ставится «незачет».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71480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Требование № 2. «Самостоятельность написания итогового изложения»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 </a:t>
            </a:r>
          </a:p>
          <a:p>
            <a:pPr indent="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изложение признано несамостоятельным, то выставляется «незачет» за невыполнение требования № 2 и «незачет» за работу в целом (такое изложение не проверяется по критериям оценивания). Если сочинение (изложение) не соответствует требованию № 1 и (или) требованию № 2, то выставляется «незачет» за соответствующее требование и «незачет» за всю работу в целом (такие итоговые сочинения (изложения) не проверяются по критериям оценивания). Выставляется «незачет» за невыполнение требования № 2. В клетки по всем критериям оценивания выставляется «незачет». В поле «Результат проверки сочинения (изложения)» ставится «незачет».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Правила подсчёта слов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14298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подсчёте слов в сочинении (изложении) учитываются как самостоятельные, так и служебные части речи. Подсчитывается любая последовательность слов, написанных без пробела (например, «всё-таки» – одно слово, «всё же» – два слова). Инициалы с фамилией считаются одним словом (например, «М.Ю. Лермонтов» – одно слово). Любые другие символы, в частности цифры, при подсчёте не учитываются (например, «5 лет» – одно слово, «пять лет» – два слова). </a:t>
            </a:r>
          </a:p>
          <a:p>
            <a:pPr indent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87868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Безусловно, в лингвистике понятие «слово» значительно сложнее. Одну лексико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грамматическую или семантическую единицу могут образовать несколько слов.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 приведены некоторые примеры: словоформы: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повелительное наклонение («пусть напишут»), будущее время («буду играть»), сравнительная степень («менее громко»);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части речи: составные предлоги («в течение»); составные союзы («несмотря на то, что»); составные числительные («триста тридцать пять»);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имена собственные: имена людей («Николай Васильевич Гоголь»); названия произведений («Война и мир»), топонимы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Белогорская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крепость); -фразеологизмы: «душа в душу»;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члены предложения: осложненные сказуемые («знай себе отдыхает», «говорят не наговорятся).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подсчете слов не следует рассматривать слово как лексико-грамматическую или семантическую единицу, необходимо учитывать авторскую орфографию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Белогорская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крепость» – 2 слова; «Александр Сергеевич Пушкин» – 3 слова; «А.С. Пушкин» – 1 слово; «для того чтобы» – 3 слова; «в возрасте двадцати двух лет» – 5 слов; «в возрасте 22 лет» – 3 слова;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(ошибочное слитное написание)» – 1 слово; «черно белый (ошибочное раздельное написание)» – 2 слова).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Критерии оценивания итогового сочинения   и изложения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928670"/>
          <a:ext cx="8715436" cy="57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6408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Изложение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8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Соответствие теме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Содержание изложения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801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Аргументация. Привлечение литературного материала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Логичность изложения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13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Композиция и логика рассуждения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Использование элементов стиля исходного текста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1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Качество письменной речи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8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Грамотность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2260</Words>
  <Application>Microsoft Office PowerPoint</Application>
  <PresentationFormat>Экран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Итоговое сочинение – 2021: требования и критерии оценивания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– 2021: требования и критерии оценивания</dc:title>
  <dc:creator>Наташа</dc:creator>
  <cp:lastModifiedBy>Наташа</cp:lastModifiedBy>
  <cp:revision>10</cp:revision>
  <dcterms:created xsi:type="dcterms:W3CDTF">2021-11-28T08:37:11Z</dcterms:created>
  <dcterms:modified xsi:type="dcterms:W3CDTF">2021-11-28T09:50:43Z</dcterms:modified>
</cp:coreProperties>
</file>